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1" autoAdjust="0"/>
    <p:restoredTop sz="86460" autoAdjust="0"/>
  </p:normalViewPr>
  <p:slideViewPr>
    <p:cSldViewPr>
      <p:cViewPr varScale="1">
        <p:scale>
          <a:sx n="111" d="100"/>
          <a:sy n="111" d="100"/>
        </p:scale>
        <p:origin x="-15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29CD5-79FB-4657-B3D2-3D40A46EE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9BB3C-B34B-44FA-ADF8-0EC9E44B7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8FC71-EB34-43E8-8C57-00CA5ACC0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9D88F1-CA8C-4069-B99D-F68A4172E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92783-F221-4D1F-94E0-FBA3FC20A2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AC826-4641-4E91-9E3D-926577240A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43988-D38B-4A0E-ACA6-C8B766C996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ACE9-D88B-4051-B4FD-42E1EE36F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A35F6-7A36-4BB0-962E-EF936537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359E3-B0D8-45D1-8A61-2AC2FB801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BD1A8-4D72-4CE8-A89D-A178999F40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C4FF3-0C00-4205-ABF5-D6B6208018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D1EF82-C55B-499A-8949-D60A3217A9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>
                <a:latin typeface="Arial Black" pitchFamily="34" charset="0"/>
              </a:rPr>
              <a:t>Matter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>
                <a:latin typeface="Arial Unicode MS" pitchFamily="34" charset="-128"/>
              </a:rPr>
              <a:t>What is it?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 What am I?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Put a few marbles in your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container.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Gently slide the container back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 and forth.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/>
              <a:t> Tell your partner what the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 marbles (particles) do.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</a:t>
            </a:r>
          </a:p>
        </p:txBody>
      </p:sp>
      <p:pic>
        <p:nvPicPr>
          <p:cNvPr id="16389" name="Picture 5" descr="gas_001_kinetic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600200"/>
            <a:ext cx="1866900" cy="1636713"/>
          </a:xfrm>
          <a:prstGeom prst="rect">
            <a:avLst/>
          </a:prstGeom>
          <a:noFill/>
        </p:spPr>
      </p:pic>
      <p:pic>
        <p:nvPicPr>
          <p:cNvPr id="16391" name="Picture 7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What am I?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  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 Is it a solid, liquid or gas?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7413" name="Picture 5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17414" name="Picture 6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17415" name="Picture 7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066800" y="6096000"/>
            <a:ext cx="739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</a:t>
            </a:r>
            <a:r>
              <a:rPr lang="en-US" sz="2000" b="1"/>
              <a:t>solid                             liquid                                gas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What am I?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Put all your marbles in the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Gently slide the container back and forth.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Tell your partner what the marbles (particles) do.</a:t>
            </a:r>
          </a:p>
        </p:txBody>
      </p:sp>
      <p:pic>
        <p:nvPicPr>
          <p:cNvPr id="18436" name="Picture 4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  <p:pic>
        <p:nvPicPr>
          <p:cNvPr id="18438" name="Picture 6" descr="kitchen_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828800"/>
            <a:ext cx="1905000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What am I?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Is it a  solid, liquid or gas?</a:t>
            </a:r>
          </a:p>
        </p:txBody>
      </p:sp>
      <p:pic>
        <p:nvPicPr>
          <p:cNvPr id="19460" name="Picture 4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19461" name="Picture 5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19462" name="Picture 6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90600" y="6019800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</a:t>
            </a:r>
            <a:r>
              <a:rPr lang="en-US" b="1"/>
              <a:t>solid                                   liquid                                  gas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What am I?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Put most of marbles in the </a:t>
            </a:r>
          </a:p>
          <a:p>
            <a:pPr>
              <a:buFont typeface="Wingdings" pitchFamily="2" charset="2"/>
              <a:buNone/>
            </a:pPr>
            <a:r>
              <a:rPr lang="en-US"/>
              <a:t>	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Gently slide the container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back and forth.  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Tell your partner what the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marbles (particles) do.</a:t>
            </a:r>
          </a:p>
          <a:p>
            <a:pPr>
              <a:buFont typeface="Wingdings" pitchFamily="2" charset="2"/>
              <a:buChar char="v"/>
            </a:pPr>
            <a:endParaRPr lang="en-US"/>
          </a:p>
        </p:txBody>
      </p:sp>
      <p:pic>
        <p:nvPicPr>
          <p:cNvPr id="20484" name="Picture 4" descr="32920-Clipart-Illustration-Of-A-Brunette-Boy-Holding-His-Arms-Out-While-Talking-To-A-Little-Blond-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038600"/>
            <a:ext cx="1905000" cy="1981200"/>
          </a:xfrm>
          <a:prstGeom prst="rect">
            <a:avLst/>
          </a:prstGeom>
          <a:noFill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What am I?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Draw a picture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Write down what you see on the table.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Is it a solid, liquid or gas?</a:t>
            </a:r>
          </a:p>
        </p:txBody>
      </p:sp>
      <p:pic>
        <p:nvPicPr>
          <p:cNvPr id="21508" name="Picture 4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14800"/>
            <a:ext cx="2019300" cy="1852613"/>
          </a:xfrm>
          <a:prstGeom prst="rect">
            <a:avLst/>
          </a:prstGeom>
          <a:noFill/>
        </p:spPr>
      </p:pic>
      <p:pic>
        <p:nvPicPr>
          <p:cNvPr id="21509" name="Picture 5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343400"/>
            <a:ext cx="2133600" cy="1600200"/>
          </a:xfrm>
          <a:prstGeom prst="rect">
            <a:avLst/>
          </a:prstGeom>
          <a:noFill/>
        </p:spPr>
      </p:pic>
      <p:pic>
        <p:nvPicPr>
          <p:cNvPr id="21510" name="Picture 6" descr="270439314_f39e86d9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267200"/>
            <a:ext cx="2171700" cy="1628775"/>
          </a:xfrm>
          <a:prstGeom prst="rect">
            <a:avLst/>
          </a:prstGeom>
          <a:noFill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066800" y="6096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          solid                                liquid                                   gas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Matter is: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Stuff that is all around you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Takes up space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Made up of particles (mass)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Matter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Matter has many properties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Characteristics, or traits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    (ways to describe it)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Examples: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How it looks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Feels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 Acts 	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your partner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Describe your partner using the following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Characteristics: 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1)  boy or girl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2)  how old are you</a:t>
            </a:r>
          </a:p>
          <a:p>
            <a:pPr lvl="1">
              <a:buFont typeface="Wingdings" pitchFamily="2" charset="2"/>
              <a:buNone/>
            </a:pPr>
            <a:r>
              <a:rPr lang="en-US" sz="3200"/>
              <a:t>  3)  what hand  do you write with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410200" y="1524000"/>
            <a:ext cx="2843213" cy="4648200"/>
            <a:chOff x="5410200" y="1676400"/>
            <a:chExt cx="2843213" cy="4648200"/>
          </a:xfrm>
        </p:grpSpPr>
        <p:pic>
          <p:nvPicPr>
            <p:cNvPr id="5" name="Picture 5" descr="solid-liquid-gas"/>
            <p:cNvPicPr>
              <a:picLocks noChangeAspect="1" noChangeArrowheads="1"/>
            </p:cNvPicPr>
            <p:nvPr/>
          </p:nvPicPr>
          <p:blipFill>
            <a:blip r:embed="rId2" cstate="print"/>
            <a:srcRect b="53226"/>
            <a:stretch>
              <a:fillRect/>
            </a:stretch>
          </p:blipFill>
          <p:spPr bwMode="auto">
            <a:xfrm>
              <a:off x="5410200" y="4114800"/>
              <a:ext cx="2843213" cy="2209800"/>
            </a:xfrm>
            <a:prstGeom prst="rect">
              <a:avLst/>
            </a:prstGeom>
            <a:noFill/>
          </p:spPr>
        </p:pic>
        <p:grpSp>
          <p:nvGrpSpPr>
            <p:cNvPr id="8" name="Group 7"/>
            <p:cNvGrpSpPr/>
            <p:nvPr/>
          </p:nvGrpSpPr>
          <p:grpSpPr>
            <a:xfrm>
              <a:off x="5410200" y="1676400"/>
              <a:ext cx="2843213" cy="2514600"/>
              <a:chOff x="5410200" y="1676400"/>
              <a:chExt cx="2843213" cy="2514600"/>
            </a:xfrm>
          </p:grpSpPr>
          <p:pic>
            <p:nvPicPr>
              <p:cNvPr id="10245" name="Picture 5" descr="solid-liquid-ga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74194" b="1613"/>
              <a:stretch>
                <a:fillRect/>
              </a:stretch>
            </p:blipFill>
            <p:spPr bwMode="auto">
              <a:xfrm>
                <a:off x="5410200" y="1676400"/>
                <a:ext cx="2843213" cy="1143000"/>
              </a:xfrm>
              <a:prstGeom prst="rect">
                <a:avLst/>
              </a:prstGeom>
              <a:noFill/>
            </p:spPr>
          </p:pic>
          <p:pic>
            <p:nvPicPr>
              <p:cNvPr id="6" name="Picture 5" descr="solid-liquid-ga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45161" b="25807"/>
              <a:stretch>
                <a:fillRect/>
              </a:stretch>
            </p:blipFill>
            <p:spPr bwMode="auto">
              <a:xfrm>
                <a:off x="5410200" y="2819400"/>
                <a:ext cx="2843213" cy="13716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3 States of Matter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5400" dirty="0"/>
              <a:t> Solid</a:t>
            </a:r>
          </a:p>
          <a:p>
            <a:pPr>
              <a:buFont typeface="Wingdings" pitchFamily="2" charset="2"/>
              <a:buChar char="v"/>
            </a:pPr>
            <a:r>
              <a:rPr lang="en-US" sz="5400" dirty="0"/>
              <a:t> Liquid</a:t>
            </a:r>
          </a:p>
          <a:p>
            <a:pPr>
              <a:buFont typeface="Wingdings" pitchFamily="2" charset="2"/>
              <a:buChar char="v"/>
            </a:pPr>
            <a:r>
              <a:rPr lang="en-US" sz="5400" dirty="0"/>
              <a:t> Gas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Solid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7912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Particles packed together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Closer the particles, the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harder it is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Holds it shape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Particles can’t move much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 Has the same volume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/>
              <a:t> Example:  rock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2293" name="Picture 5" descr="ro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362200"/>
            <a:ext cx="25527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Liquid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Particles roll around each </a:t>
            </a:r>
          </a:p>
          <a:p>
            <a:pPr>
              <a:buFont typeface="Wingdings" pitchFamily="2" charset="2"/>
              <a:buNone/>
            </a:pPr>
            <a:r>
              <a:rPr lang="en-US"/>
              <a:t>    other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shape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Fills the shape of the container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the same volume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Example:  water</a:t>
            </a:r>
          </a:p>
        </p:txBody>
      </p:sp>
      <p:pic>
        <p:nvPicPr>
          <p:cNvPr id="13317" name="Picture 5" descr="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057400"/>
            <a:ext cx="1585913" cy="1981200"/>
          </a:xfrm>
          <a:prstGeom prst="rect">
            <a:avLst/>
          </a:prstGeom>
          <a:noFill/>
        </p:spPr>
      </p:pic>
      <p:pic>
        <p:nvPicPr>
          <p:cNvPr id="13319" name="Picture 7" descr="spilled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3434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Gas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Particles spaced far apart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Fills the container it is in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shape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Has no definite volume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Example:  air bubbles in  </a:t>
            </a:r>
          </a:p>
          <a:p>
            <a:pPr>
              <a:buFont typeface="Wingdings" pitchFamily="2" charset="2"/>
              <a:buNone/>
            </a:pPr>
            <a:r>
              <a:rPr lang="en-US"/>
              <a:t>    soda </a:t>
            </a:r>
          </a:p>
        </p:txBody>
      </p:sp>
      <p:pic>
        <p:nvPicPr>
          <p:cNvPr id="14343" name="Picture 7" descr="10-7-green-house-gases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495800"/>
            <a:ext cx="2628900" cy="1752600"/>
          </a:xfrm>
          <a:prstGeom prst="rect">
            <a:avLst/>
          </a:prstGeom>
          <a:noFill/>
        </p:spPr>
      </p:pic>
      <p:pic>
        <p:nvPicPr>
          <p:cNvPr id="14350" name="Picture 14" descr="270439314_f39e86d95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7051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Activity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/>
              <a:t> Get into groups of 4.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Get a plastic container.</a:t>
            </a:r>
          </a:p>
          <a:p>
            <a:pPr>
              <a:buFont typeface="Wingdings" pitchFamily="2" charset="2"/>
              <a:buChar char="v"/>
            </a:pPr>
            <a:r>
              <a:rPr lang="en-US"/>
              <a:t> Get enough marbles to cover the bottom  </a:t>
            </a:r>
          </a:p>
          <a:p>
            <a:pPr>
              <a:buFont typeface="Wingdings" pitchFamily="2" charset="2"/>
              <a:buNone/>
            </a:pPr>
            <a:r>
              <a:rPr lang="en-US"/>
              <a:t>	 of the container.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412</Words>
  <Application>Microsoft Office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Matter</vt:lpstr>
      <vt:lpstr>Matter is:</vt:lpstr>
      <vt:lpstr>Properties of Matter</vt:lpstr>
      <vt:lpstr>Properties of your partner</vt:lpstr>
      <vt:lpstr>3 States of Matter</vt:lpstr>
      <vt:lpstr>Solid</vt:lpstr>
      <vt:lpstr>Liquid</vt:lpstr>
      <vt:lpstr>Gas</vt:lpstr>
      <vt:lpstr>Activity</vt:lpstr>
      <vt:lpstr>1.   What am I?</vt:lpstr>
      <vt:lpstr>1.  What am I?</vt:lpstr>
      <vt:lpstr>2.  What am I?</vt:lpstr>
      <vt:lpstr>2.  What am I?</vt:lpstr>
      <vt:lpstr>3.  What am I?</vt:lpstr>
      <vt:lpstr>3.  What am I?</vt:lpstr>
    </vt:vector>
  </TitlesOfParts>
  <Company>N/A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Matter</dc:title>
  <dc:creator>Candace</dc:creator>
  <cp:lastModifiedBy>ajack</cp:lastModifiedBy>
  <cp:revision>8</cp:revision>
  <dcterms:created xsi:type="dcterms:W3CDTF">2010-06-27T03:08:24Z</dcterms:created>
  <dcterms:modified xsi:type="dcterms:W3CDTF">2010-07-10T17:20:54Z</dcterms:modified>
</cp:coreProperties>
</file>